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11"/>
  </p:notesMasterIdLst>
  <p:sldIdLst>
    <p:sldId id="256" r:id="rId2"/>
    <p:sldId id="257" r:id="rId3"/>
    <p:sldId id="269" r:id="rId4"/>
    <p:sldId id="267" r:id="rId5"/>
    <p:sldId id="268" r:id="rId6"/>
    <p:sldId id="270" r:id="rId7"/>
    <p:sldId id="271" r:id="rId8"/>
    <p:sldId id="272"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38" autoAdjust="0"/>
    <p:restoredTop sz="86433" autoAdjust="0"/>
  </p:normalViewPr>
  <p:slideViewPr>
    <p:cSldViewPr snapToGrid="0">
      <p:cViewPr varScale="1">
        <p:scale>
          <a:sx n="51" d="100"/>
          <a:sy n="51" d="100"/>
        </p:scale>
        <p:origin x="108" y="11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er Podstrechnyy" userId="d3275ce00c86cd55" providerId="LiveId" clId="{0AE7B5D4-5BB8-48E1-BE52-4659878A4781}"/>
    <pc:docChg chg="modSld">
      <pc:chgData name="Alexander Podstrechnyy" userId="d3275ce00c86cd55" providerId="LiveId" clId="{0AE7B5D4-5BB8-48E1-BE52-4659878A4781}" dt="2021-11-08T14:18:23.879" v="0" actId="20577"/>
      <pc:docMkLst>
        <pc:docMk/>
      </pc:docMkLst>
      <pc:sldChg chg="modSp mod">
        <pc:chgData name="Alexander Podstrechnyy" userId="d3275ce00c86cd55" providerId="LiveId" clId="{0AE7B5D4-5BB8-48E1-BE52-4659878A4781}" dt="2021-11-08T14:18:23.879" v="0" actId="20577"/>
        <pc:sldMkLst>
          <pc:docMk/>
          <pc:sldMk cId="1379405591" sldId="256"/>
        </pc:sldMkLst>
        <pc:spChg chg="mod">
          <ac:chgData name="Alexander Podstrechnyy" userId="d3275ce00c86cd55" providerId="LiveId" clId="{0AE7B5D4-5BB8-48E1-BE52-4659878A4781}" dt="2021-11-08T14:18:23.879" v="0" actId="20577"/>
          <ac:spMkLst>
            <pc:docMk/>
            <pc:sldMk cId="1379405591" sldId="256"/>
            <ac:spMk id="2" creationId="{DDE48C9B-D80A-4BCD-ABBA-37DC9117A70D}"/>
          </ac:spMkLst>
        </pc:spChg>
      </pc:sldChg>
    </pc:docChg>
  </pc:docChgLst>
  <pc:docChgLst>
    <pc:chgData name="Alexander Podstrechnyy" userId="d3275ce00c86cd55" providerId="LiveId" clId="{A286AC40-C2FC-4807-8CFE-293EDA50A8AD}"/>
    <pc:docChg chg="undo custSel addSld delSld modSld sldOrd">
      <pc:chgData name="Alexander Podstrechnyy" userId="d3275ce00c86cd55" providerId="LiveId" clId="{A286AC40-C2FC-4807-8CFE-293EDA50A8AD}" dt="2022-02-17T19:25:25.285" v="21" actId="2696"/>
      <pc:docMkLst>
        <pc:docMk/>
      </pc:docMkLst>
      <pc:sldChg chg="addSp modSp new mod">
        <pc:chgData name="Alexander Podstrechnyy" userId="d3275ce00c86cd55" providerId="LiveId" clId="{A286AC40-C2FC-4807-8CFE-293EDA50A8AD}" dt="2022-02-17T19:24:55.510" v="14" actId="1076"/>
        <pc:sldMkLst>
          <pc:docMk/>
          <pc:sldMk cId="4135739599" sldId="258"/>
        </pc:sldMkLst>
        <pc:spChg chg="mod">
          <ac:chgData name="Alexander Podstrechnyy" userId="d3275ce00c86cd55" providerId="LiveId" clId="{A286AC40-C2FC-4807-8CFE-293EDA50A8AD}" dt="2022-02-17T19:24:36.027" v="10" actId="20577"/>
          <ac:spMkLst>
            <pc:docMk/>
            <pc:sldMk cId="4135739599" sldId="258"/>
            <ac:spMk id="2" creationId="{B9B2F5CF-A5EE-42D0-ABAA-707D3B5BEC32}"/>
          </ac:spMkLst>
        </pc:spChg>
        <pc:spChg chg="mod">
          <ac:chgData name="Alexander Podstrechnyy" userId="d3275ce00c86cd55" providerId="LiveId" clId="{A286AC40-C2FC-4807-8CFE-293EDA50A8AD}" dt="2022-02-17T19:24:50.269" v="13" actId="14100"/>
          <ac:spMkLst>
            <pc:docMk/>
            <pc:sldMk cId="4135739599" sldId="258"/>
            <ac:spMk id="3" creationId="{FC50D1E4-37A6-4925-A9F3-31CB3187E39D}"/>
          </ac:spMkLst>
        </pc:spChg>
        <pc:picChg chg="add mod">
          <ac:chgData name="Alexander Podstrechnyy" userId="d3275ce00c86cd55" providerId="LiveId" clId="{A286AC40-C2FC-4807-8CFE-293EDA50A8AD}" dt="2022-02-17T19:24:39.928" v="11"/>
          <ac:picMkLst>
            <pc:docMk/>
            <pc:sldMk cId="4135739599" sldId="258"/>
            <ac:picMk id="4" creationId="{097ACAFC-C44A-490B-AFEB-0F6233DDBAE3}"/>
          </ac:picMkLst>
        </pc:picChg>
        <pc:picChg chg="add mod">
          <ac:chgData name="Alexander Podstrechnyy" userId="d3275ce00c86cd55" providerId="LiveId" clId="{A286AC40-C2FC-4807-8CFE-293EDA50A8AD}" dt="2022-02-17T19:24:55.510" v="14" actId="1076"/>
          <ac:picMkLst>
            <pc:docMk/>
            <pc:sldMk cId="4135739599" sldId="258"/>
            <ac:picMk id="5" creationId="{23BEAA48-FE2F-4041-AC78-6AB448DE9B4A}"/>
          </ac:picMkLst>
        </pc:picChg>
      </pc:sldChg>
      <pc:sldChg chg="addSp modSp new del mod ord">
        <pc:chgData name="Alexander Podstrechnyy" userId="d3275ce00c86cd55" providerId="LiveId" clId="{A286AC40-C2FC-4807-8CFE-293EDA50A8AD}" dt="2022-02-17T19:25:25.285" v="21" actId="2696"/>
        <pc:sldMkLst>
          <pc:docMk/>
          <pc:sldMk cId="2886316542" sldId="259"/>
        </pc:sldMkLst>
        <pc:spChg chg="mod">
          <ac:chgData name="Alexander Podstrechnyy" userId="d3275ce00c86cd55" providerId="LiveId" clId="{A286AC40-C2FC-4807-8CFE-293EDA50A8AD}" dt="2022-02-17T19:25:18.591" v="20" actId="14100"/>
          <ac:spMkLst>
            <pc:docMk/>
            <pc:sldMk cId="2886316542" sldId="259"/>
            <ac:spMk id="3" creationId="{91103A8D-138C-4F59-8E3A-1D609C3CBFD2}"/>
          </ac:spMkLst>
        </pc:spChg>
        <pc:picChg chg="add mod">
          <ac:chgData name="Alexander Podstrechnyy" userId="d3275ce00c86cd55" providerId="LiveId" clId="{A286AC40-C2FC-4807-8CFE-293EDA50A8AD}" dt="2022-02-17T19:25:14.206" v="18"/>
          <ac:picMkLst>
            <pc:docMk/>
            <pc:sldMk cId="2886316542" sldId="259"/>
            <ac:picMk id="4" creationId="{FC72EB0E-73B2-42C1-A85C-CCA2E7B16444}"/>
          </ac:picMkLst>
        </pc:picChg>
      </pc:sldChg>
    </pc:docChg>
  </pc:docChgLst>
  <pc:docChgLst>
    <pc:chgData name="Alexander Podstrechnyy" userId="d3275ce00c86cd55" providerId="LiveId" clId="{2D9B787D-26FB-41CD-8212-14F478004667}"/>
    <pc:docChg chg="undo custSel addSld modSld">
      <pc:chgData name="Alexander Podstrechnyy" userId="d3275ce00c86cd55" providerId="LiveId" clId="{2D9B787D-26FB-41CD-8212-14F478004667}" dt="2021-10-05T15:02:06.949" v="285" actId="20577"/>
      <pc:docMkLst>
        <pc:docMk/>
      </pc:docMkLst>
      <pc:sldChg chg="addSp delSp modSp new mod">
        <pc:chgData name="Alexander Podstrechnyy" userId="d3275ce00c86cd55" providerId="LiveId" clId="{2D9B787D-26FB-41CD-8212-14F478004667}" dt="2021-10-05T15:02:06.949" v="285" actId="20577"/>
        <pc:sldMkLst>
          <pc:docMk/>
          <pc:sldMk cId="1379405591" sldId="256"/>
        </pc:sldMkLst>
        <pc:spChg chg="mod">
          <ac:chgData name="Alexander Podstrechnyy" userId="d3275ce00c86cd55" providerId="LiveId" clId="{2D9B787D-26FB-41CD-8212-14F478004667}" dt="2021-10-05T15:02:06.949" v="285" actId="20577"/>
          <ac:spMkLst>
            <pc:docMk/>
            <pc:sldMk cId="1379405591" sldId="256"/>
            <ac:spMk id="2" creationId="{DDE48C9B-D80A-4BCD-ABBA-37DC9117A70D}"/>
          </ac:spMkLst>
        </pc:spChg>
        <pc:spChg chg="mod">
          <ac:chgData name="Alexander Podstrechnyy" userId="d3275ce00c86cd55" providerId="LiveId" clId="{2D9B787D-26FB-41CD-8212-14F478004667}" dt="2021-10-05T14:48:36.474" v="266" actId="122"/>
          <ac:spMkLst>
            <pc:docMk/>
            <pc:sldMk cId="1379405591" sldId="256"/>
            <ac:spMk id="3" creationId="{34595F56-21B9-4CDD-AFA7-D60F38DD520B}"/>
          </ac:spMkLst>
        </pc:spChg>
        <pc:spChg chg="add del mod">
          <ac:chgData name="Alexander Podstrechnyy" userId="d3275ce00c86cd55" providerId="LiveId" clId="{2D9B787D-26FB-41CD-8212-14F478004667}" dt="2021-10-05T14:40:01.667" v="10" actId="478"/>
          <ac:spMkLst>
            <pc:docMk/>
            <pc:sldMk cId="1379405591" sldId="256"/>
            <ac:spMk id="5" creationId="{23163967-571E-441D-B4A7-0F439E4AC679}"/>
          </ac:spMkLst>
        </pc:spChg>
        <pc:spChg chg="add del mod">
          <ac:chgData name="Alexander Podstrechnyy" userId="d3275ce00c86cd55" providerId="LiveId" clId="{2D9B787D-26FB-41CD-8212-14F478004667}" dt="2021-10-05T14:41:01.282" v="70"/>
          <ac:spMkLst>
            <pc:docMk/>
            <pc:sldMk cId="1379405591" sldId="256"/>
            <ac:spMk id="7" creationId="{2BC61E85-1170-4AE0-A6B0-E5ADA68359E2}"/>
          </ac:spMkLst>
        </pc:spChg>
        <pc:spChg chg="add mod">
          <ac:chgData name="Alexander Podstrechnyy" userId="d3275ce00c86cd55" providerId="LiveId" clId="{2D9B787D-26FB-41CD-8212-14F478004667}" dt="2021-10-05T14:49:41.437" v="275" actId="164"/>
          <ac:spMkLst>
            <pc:docMk/>
            <pc:sldMk cId="1379405591" sldId="256"/>
            <ac:spMk id="9" creationId="{C8996FC2-1FA7-4876-8AC9-0277A54B720C}"/>
          </ac:spMkLst>
        </pc:spChg>
        <pc:spChg chg="add mod">
          <ac:chgData name="Alexander Podstrechnyy" userId="d3275ce00c86cd55" providerId="LiveId" clId="{2D9B787D-26FB-41CD-8212-14F478004667}" dt="2021-10-05T14:48:53.877" v="271" actId="571"/>
          <ac:spMkLst>
            <pc:docMk/>
            <pc:sldMk cId="1379405591" sldId="256"/>
            <ac:spMk id="11" creationId="{0A3BAD56-CDD8-40B4-A1A9-B0068CD13A23}"/>
          </ac:spMkLst>
        </pc:spChg>
        <pc:spChg chg="add mod">
          <ac:chgData name="Alexander Podstrechnyy" userId="d3275ce00c86cd55" providerId="LiveId" clId="{2D9B787D-26FB-41CD-8212-14F478004667}" dt="2021-10-05T14:48:53.510" v="270" actId="571"/>
          <ac:spMkLst>
            <pc:docMk/>
            <pc:sldMk cId="1379405591" sldId="256"/>
            <ac:spMk id="13" creationId="{17EBE799-8000-4090-8FBC-CCF49C8A35B7}"/>
          </ac:spMkLst>
        </pc:spChg>
        <pc:grpChg chg="add mod">
          <ac:chgData name="Alexander Podstrechnyy" userId="d3275ce00c86cd55" providerId="LiveId" clId="{2D9B787D-26FB-41CD-8212-14F478004667}" dt="2021-10-05T14:49:43.825" v="276" actId="1076"/>
          <ac:grpSpMkLst>
            <pc:docMk/>
            <pc:sldMk cId="1379405591" sldId="256"/>
            <ac:grpSpMk id="14" creationId="{84A3D148-2761-4178-9D7C-3CFCD04AEFD8}"/>
          </ac:grpSpMkLst>
        </pc:grpChg>
        <pc:picChg chg="add del mod">
          <ac:chgData name="Alexander Podstrechnyy" userId="d3275ce00c86cd55" providerId="LiveId" clId="{2D9B787D-26FB-41CD-8212-14F478004667}" dt="2021-10-05T14:40:01.667" v="10" actId="478"/>
          <ac:picMkLst>
            <pc:docMk/>
            <pc:sldMk cId="1379405591" sldId="256"/>
            <ac:picMk id="4" creationId="{6E70229F-D3E1-438A-82AF-EDA9818125F8}"/>
          </ac:picMkLst>
        </pc:picChg>
        <pc:picChg chg="add del mod">
          <ac:chgData name="Alexander Podstrechnyy" userId="d3275ce00c86cd55" providerId="LiveId" clId="{2D9B787D-26FB-41CD-8212-14F478004667}" dt="2021-10-05T14:41:01.282" v="70"/>
          <ac:picMkLst>
            <pc:docMk/>
            <pc:sldMk cId="1379405591" sldId="256"/>
            <ac:picMk id="6" creationId="{E5C486B6-722A-49BA-9F07-9A7A81D500C1}"/>
          </ac:picMkLst>
        </pc:picChg>
        <pc:picChg chg="add mod">
          <ac:chgData name="Alexander Podstrechnyy" userId="d3275ce00c86cd55" providerId="LiveId" clId="{2D9B787D-26FB-41CD-8212-14F478004667}" dt="2021-10-05T14:49:41.437" v="275" actId="164"/>
          <ac:picMkLst>
            <pc:docMk/>
            <pc:sldMk cId="1379405591" sldId="256"/>
            <ac:picMk id="8" creationId="{0A56AE5F-0C9D-42FA-835D-2460559032AF}"/>
          </ac:picMkLst>
        </pc:picChg>
        <pc:picChg chg="add mod">
          <ac:chgData name="Alexander Podstrechnyy" userId="d3275ce00c86cd55" providerId="LiveId" clId="{2D9B787D-26FB-41CD-8212-14F478004667}" dt="2021-10-05T14:48:53.877" v="271" actId="571"/>
          <ac:picMkLst>
            <pc:docMk/>
            <pc:sldMk cId="1379405591" sldId="256"/>
            <ac:picMk id="10" creationId="{B853AC8D-0BCF-48A7-9AA9-FBC43FCDD465}"/>
          </ac:picMkLst>
        </pc:picChg>
        <pc:picChg chg="add mod">
          <ac:chgData name="Alexander Podstrechnyy" userId="d3275ce00c86cd55" providerId="LiveId" clId="{2D9B787D-26FB-41CD-8212-14F478004667}" dt="2021-10-05T14:48:53.510" v="270" actId="571"/>
          <ac:picMkLst>
            <pc:docMk/>
            <pc:sldMk cId="1379405591" sldId="256"/>
            <ac:picMk id="12" creationId="{E2743B9E-A9B5-4F93-91F0-820A1440F9AD}"/>
          </ac:picMkLst>
        </pc:picChg>
      </pc:sldChg>
      <pc:sldChg chg="modSp new mod">
        <pc:chgData name="Alexander Podstrechnyy" userId="d3275ce00c86cd55" providerId="LiveId" clId="{2D9B787D-26FB-41CD-8212-14F478004667}" dt="2021-10-05T14:48:06.444" v="262" actId="12"/>
        <pc:sldMkLst>
          <pc:docMk/>
          <pc:sldMk cId="314960510" sldId="257"/>
        </pc:sldMkLst>
        <pc:spChg chg="mod">
          <ac:chgData name="Alexander Podstrechnyy" userId="d3275ce00c86cd55" providerId="LiveId" clId="{2D9B787D-26FB-41CD-8212-14F478004667}" dt="2021-10-05T14:44:44.604" v="203"/>
          <ac:spMkLst>
            <pc:docMk/>
            <pc:sldMk cId="314960510" sldId="257"/>
            <ac:spMk id="2" creationId="{1356F216-8E53-4328-949D-6BA6D2B7F4A7}"/>
          </ac:spMkLst>
        </pc:spChg>
        <pc:spChg chg="mod">
          <ac:chgData name="Alexander Podstrechnyy" userId="d3275ce00c86cd55" providerId="LiveId" clId="{2D9B787D-26FB-41CD-8212-14F478004667}" dt="2021-10-05T14:48:06.444" v="262" actId="12"/>
          <ac:spMkLst>
            <pc:docMk/>
            <pc:sldMk cId="314960510" sldId="257"/>
            <ac:spMk id="3" creationId="{98D7C995-1FB2-43E8-81C4-2FC212DC3AE2}"/>
          </ac:spMkLst>
        </pc:spChg>
      </pc:sldChg>
      <pc:sldMasterChg chg="addSldLayout">
        <pc:chgData name="Alexander Podstrechnyy" userId="d3275ce00c86cd55" providerId="LiveId" clId="{2D9B787D-26FB-41CD-8212-14F478004667}" dt="2021-10-05T14:38:22.764" v="0" actId="680"/>
        <pc:sldMasterMkLst>
          <pc:docMk/>
          <pc:sldMasterMk cId="2645070519" sldId="2147483648"/>
        </pc:sldMasterMkLst>
        <pc:sldLayoutChg chg="add">
          <pc:chgData name="Alexander Podstrechnyy" userId="d3275ce00c86cd55" providerId="LiveId" clId="{2D9B787D-26FB-41CD-8212-14F478004667}" dt="2021-10-05T14:38:22.764" v="0" actId="680"/>
          <pc:sldLayoutMkLst>
            <pc:docMk/>
            <pc:sldMasterMk cId="2645070519" sldId="2147483648"/>
            <pc:sldLayoutMk cId="4189521943" sldId="2147483649"/>
          </pc:sldLayoutMkLst>
        </pc:sldLayoutChg>
      </pc:sldMasterChg>
    </pc:docChg>
  </pc:docChgLst>
  <pc:docChgLst>
    <pc:chgData name="Alexander Podstrechnyy" userId="d3275ce00c86cd55" providerId="LiveId" clId="{6850558A-6D02-4415-99AF-84CC7F751F47}"/>
    <pc:docChg chg="modSld">
      <pc:chgData name="Alexander Podstrechnyy" userId="d3275ce00c86cd55" providerId="LiveId" clId="{6850558A-6D02-4415-99AF-84CC7F751F47}" dt="2021-11-08T14:18:00.032" v="116"/>
      <pc:docMkLst>
        <pc:docMk/>
      </pc:docMkLst>
      <pc:sldChg chg="modSp mod">
        <pc:chgData name="Alexander Podstrechnyy" userId="d3275ce00c86cd55" providerId="LiveId" clId="{6850558A-6D02-4415-99AF-84CC7F751F47}" dt="2021-11-08T14:18:00.032" v="116"/>
        <pc:sldMkLst>
          <pc:docMk/>
          <pc:sldMk cId="1379405591" sldId="256"/>
        </pc:sldMkLst>
        <pc:spChg chg="mod">
          <ac:chgData name="Alexander Podstrechnyy" userId="d3275ce00c86cd55" providerId="LiveId" clId="{6850558A-6D02-4415-99AF-84CC7F751F47}" dt="2021-11-08T14:18:00.032" v="116"/>
          <ac:spMkLst>
            <pc:docMk/>
            <pc:sldMk cId="1379405591" sldId="256"/>
            <ac:spMk id="2" creationId="{DDE48C9B-D80A-4BCD-ABBA-37DC9117A70D}"/>
          </ac:spMkLst>
        </pc:spChg>
        <pc:spChg chg="mod">
          <ac:chgData name="Alexander Podstrechnyy" userId="d3275ce00c86cd55" providerId="LiveId" clId="{6850558A-6D02-4415-99AF-84CC7F751F47}" dt="2021-11-08T14:13:31.785" v="114" actId="20577"/>
          <ac:spMkLst>
            <pc:docMk/>
            <pc:sldMk cId="1379405591" sldId="256"/>
            <ac:spMk id="3" creationId="{34595F56-21B9-4CDD-AFA7-D60F38DD520B}"/>
          </ac:spMkLst>
        </pc:spChg>
      </pc:sldChg>
      <pc:sldChg chg="modSp">
        <pc:chgData name="Alexander Podstrechnyy" userId="d3275ce00c86cd55" providerId="LiveId" clId="{6850558A-6D02-4415-99AF-84CC7F751F47}" dt="2021-11-08T14:18:00.032" v="116"/>
        <pc:sldMkLst>
          <pc:docMk/>
          <pc:sldMk cId="314960510" sldId="257"/>
        </pc:sldMkLst>
        <pc:spChg chg="mod">
          <ac:chgData name="Alexander Podstrechnyy" userId="d3275ce00c86cd55" providerId="LiveId" clId="{6850558A-6D02-4415-99AF-84CC7F751F47}" dt="2021-11-08T14:18:00.032" v="116"/>
          <ac:spMkLst>
            <pc:docMk/>
            <pc:sldMk cId="314960510" sldId="257"/>
            <ac:spMk id="2" creationId="{1356F216-8E53-4328-949D-6BA6D2B7F4A7}"/>
          </ac:spMkLst>
        </pc:spChg>
        <pc:spChg chg="mod">
          <ac:chgData name="Alexander Podstrechnyy" userId="d3275ce00c86cd55" providerId="LiveId" clId="{6850558A-6D02-4415-99AF-84CC7F751F47}" dt="2021-11-08T14:18:00.032" v="116"/>
          <ac:spMkLst>
            <pc:docMk/>
            <pc:sldMk cId="314960510" sldId="257"/>
            <ac:spMk id="3" creationId="{98D7C995-1FB2-43E8-81C4-2FC212DC3AE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05579E-C3DE-4B6E-A3D7-687886872A1B}" type="datetimeFigureOut">
              <a:rPr lang="ru-RU" smtClean="0"/>
              <a:t>16.05.2022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FEC75E-6B45-4AF7-B42C-61D259CC99D9}" type="slidenum">
              <a:rPr lang="ru-RU" smtClean="0"/>
              <a:t>‹#›</a:t>
            </a:fld>
            <a:endParaRPr lang="ru-RU"/>
          </a:p>
        </p:txBody>
      </p:sp>
    </p:spTree>
    <p:extLst>
      <p:ext uri="{BB962C8B-B14F-4D97-AF65-F5344CB8AC3E}">
        <p14:creationId xmlns:p14="http://schemas.microsoft.com/office/powerpoint/2010/main" val="2236217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buFont typeface="Wingdings" panose="05000000000000000000" pitchFamily="2" charset="2"/>
              <a:buChar char="q"/>
            </a:pPr>
            <a:r>
              <a:rPr lang="ru-RU" dirty="0"/>
              <a:t> 1996 -</a:t>
            </a:r>
            <a:r>
              <a:rPr lang="en-US" dirty="0"/>
              <a:t> JSCB "</a:t>
            </a:r>
            <a:r>
              <a:rPr lang="en-US" dirty="0" err="1"/>
              <a:t>Tokobank</a:t>
            </a:r>
            <a:r>
              <a:rPr lang="en-US" dirty="0"/>
              <a:t>“.</a:t>
            </a:r>
            <a:r>
              <a:rPr lang="ru-RU" dirty="0"/>
              <a:t> </a:t>
            </a:r>
            <a:r>
              <a:rPr lang="en-US" dirty="0"/>
              <a:t>Currency control trainee.</a:t>
            </a:r>
            <a:endParaRPr lang="ru-RU" dirty="0"/>
          </a:p>
          <a:p>
            <a:pPr>
              <a:buFont typeface="Wingdings" panose="05000000000000000000" pitchFamily="2" charset="2"/>
              <a:buChar char="q"/>
            </a:pPr>
            <a:r>
              <a:rPr lang="ru-RU" dirty="0"/>
              <a:t> 1998 – </a:t>
            </a:r>
            <a:r>
              <a:rPr lang="en-US" dirty="0"/>
              <a:t>“Bank of Moscow”</a:t>
            </a:r>
            <a:r>
              <a:rPr lang="ru-RU" dirty="0"/>
              <a:t>. </a:t>
            </a:r>
            <a:r>
              <a:rPr lang="en-US" dirty="0"/>
              <a:t>Chief Specialist of the Credit Resources Department.</a:t>
            </a:r>
          </a:p>
          <a:p>
            <a:pPr>
              <a:buFont typeface="Wingdings" panose="05000000000000000000" pitchFamily="2" charset="2"/>
              <a:buChar char="q"/>
            </a:pPr>
            <a:r>
              <a:rPr lang="en-US" dirty="0"/>
              <a:t> 2002-2004 - Head of sales of treasury products.</a:t>
            </a:r>
          </a:p>
          <a:p>
            <a:pPr>
              <a:buFont typeface="Wingdings" panose="05000000000000000000" pitchFamily="2" charset="2"/>
              <a:buChar char="q"/>
            </a:pPr>
            <a:r>
              <a:rPr lang="en-US" dirty="0"/>
              <a:t> 2006 – Head of Private Banking.</a:t>
            </a:r>
          </a:p>
          <a:p>
            <a:pPr>
              <a:buFont typeface="Wingdings" panose="05000000000000000000" pitchFamily="2" charset="2"/>
              <a:buChar char="q"/>
            </a:pPr>
            <a:r>
              <a:rPr lang="en-US" dirty="0"/>
              <a:t> 2012 - Vice President of Bank of Moscow.</a:t>
            </a:r>
            <a:endParaRPr lang="ru-RU" dirty="0"/>
          </a:p>
          <a:p>
            <a:pPr>
              <a:buFont typeface="Wingdings" panose="05000000000000000000" pitchFamily="2" charset="2"/>
              <a:buChar char="q"/>
            </a:pPr>
            <a:r>
              <a:rPr lang="ru-RU" dirty="0"/>
              <a:t> 2016 – </a:t>
            </a:r>
            <a:r>
              <a:rPr lang="en-US" dirty="0"/>
              <a:t>Vice President Of VTB and Hear of Private Banking.</a:t>
            </a:r>
          </a:p>
          <a:p>
            <a:pPr>
              <a:buFont typeface="Wingdings" panose="05000000000000000000" pitchFamily="2" charset="2"/>
              <a:buChar char="q"/>
            </a:pPr>
            <a:r>
              <a:rPr lang="en-US" dirty="0"/>
              <a:t> 2018-2021 - Advocate for TV viewers in TV-game of </a:t>
            </a:r>
            <a:r>
              <a:rPr lang="ru-RU" dirty="0"/>
              <a:t>«Что? Где? Когда?»</a:t>
            </a:r>
          </a:p>
          <a:p>
            <a:endParaRPr lang="ru-RU" dirty="0"/>
          </a:p>
        </p:txBody>
      </p:sp>
      <p:sp>
        <p:nvSpPr>
          <p:cNvPr id="4" name="Номер слайда 3"/>
          <p:cNvSpPr>
            <a:spLocks noGrp="1"/>
          </p:cNvSpPr>
          <p:nvPr>
            <p:ph type="sldNum" sz="quarter" idx="5"/>
          </p:nvPr>
        </p:nvSpPr>
        <p:spPr/>
        <p:txBody>
          <a:bodyPr/>
          <a:lstStyle/>
          <a:p>
            <a:fld id="{C3FEC75E-6B45-4AF7-B42C-61D259CC99D9}" type="slidenum">
              <a:rPr lang="ru-RU" smtClean="0"/>
              <a:t>5</a:t>
            </a:fld>
            <a:endParaRPr lang="ru-RU"/>
          </a:p>
        </p:txBody>
      </p:sp>
    </p:spTree>
    <p:extLst>
      <p:ext uri="{BB962C8B-B14F-4D97-AF65-F5344CB8AC3E}">
        <p14:creationId xmlns:p14="http://schemas.microsoft.com/office/powerpoint/2010/main" val="3947831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ru-RU"/>
              <a:t>Образец заголовка</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99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93308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03718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3002798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ru-RU"/>
              <a:t>Образец заголовка</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20EBB0C4-6273-4C6E-B9BD-2EDC30F1CD52}" type="datetimeFigureOut">
              <a:rPr lang="en-US" smtClean="0"/>
              <a:t>5/16/2022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103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ru-RU"/>
              <a:t>Образец заголовка</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41079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ru-RU"/>
              <a:t>Образец заголовка</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097280" y="2582334"/>
            <a:ext cx="4937760" cy="3378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217920" y="2582334"/>
            <a:ext cx="4937760" cy="3378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28972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2560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5/16/2022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91157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ru-RU"/>
              <a:t>Образец заголовка</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5/16/2022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87801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ru-RU"/>
              <a:t>Образец заголовка</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C9CAD897-D46E-4AD2-BD9B-49DD3E640873}" type="datetimeFigureOut">
              <a:rPr lang="en-US" smtClean="0"/>
              <a:t>5/16/2022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96494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ru-RU"/>
              <a:t>Образец заголовка</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5/16/2022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95758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E48C9B-D80A-4BCD-ABBA-37DC9117A70D}"/>
              </a:ext>
            </a:extLst>
          </p:cNvPr>
          <p:cNvSpPr>
            <a:spLocks noGrp="1"/>
          </p:cNvSpPr>
          <p:nvPr>
            <p:ph type="ctrTitle"/>
          </p:nvPr>
        </p:nvSpPr>
        <p:spPr/>
        <p:txBody>
          <a:bodyPr/>
          <a:lstStyle/>
          <a:p>
            <a:pPr algn="ctr"/>
            <a:r>
              <a:rPr lang="ru-RU" sz="3600" b="1" dirty="0"/>
              <a:t>Тема:</a:t>
            </a:r>
            <a:br>
              <a:rPr lang="ru-RU" sz="3600" dirty="0"/>
            </a:br>
            <a:r>
              <a:rPr lang="en-US" sz="3600" dirty="0"/>
              <a:t>VIP visit to my company</a:t>
            </a:r>
            <a:r>
              <a:rPr lang="ru-RU" sz="3600" dirty="0"/>
              <a:t>.</a:t>
            </a:r>
            <a:endParaRPr lang="en-US" sz="3600" dirty="0"/>
          </a:p>
        </p:txBody>
      </p:sp>
      <p:sp>
        <p:nvSpPr>
          <p:cNvPr id="3" name="Подзаголовок 2">
            <a:extLst>
              <a:ext uri="{FF2B5EF4-FFF2-40B4-BE49-F238E27FC236}">
                <a16:creationId xmlns:a16="http://schemas.microsoft.com/office/drawing/2014/main" id="{34595F56-21B9-4CDD-AFA7-D60F38DD520B}"/>
              </a:ext>
            </a:extLst>
          </p:cNvPr>
          <p:cNvSpPr>
            <a:spLocks noGrp="1"/>
          </p:cNvSpPr>
          <p:nvPr>
            <p:ph type="subTitle" idx="1"/>
          </p:nvPr>
        </p:nvSpPr>
        <p:spPr>
          <a:xfrm>
            <a:off x="3395133" y="4634316"/>
            <a:ext cx="5401733" cy="1464732"/>
          </a:xfrm>
        </p:spPr>
        <p:txBody>
          <a:bodyPr>
            <a:normAutofit/>
          </a:bodyPr>
          <a:lstStyle/>
          <a:p>
            <a:pPr algn="ctr"/>
            <a:r>
              <a:rPr lang="en-US" sz="1600" b="1" dirty="0"/>
              <a:t>PREPARED</a:t>
            </a:r>
            <a:r>
              <a:rPr lang="ru-RU" sz="1600" b="1" dirty="0"/>
              <a:t>:</a:t>
            </a:r>
            <a:r>
              <a:rPr lang="en-US" sz="1600" b="1" dirty="0"/>
              <a:t> </a:t>
            </a:r>
            <a:r>
              <a:rPr lang="en-US" sz="1600" dirty="0"/>
              <a:t>Podstrechnyy A.V. – 1E2</a:t>
            </a:r>
            <a:endParaRPr lang="ru-RU" sz="1600" b="1" dirty="0"/>
          </a:p>
          <a:p>
            <a:pPr algn="ctr"/>
            <a:r>
              <a:rPr lang="en-US" sz="1600" b="1" dirty="0"/>
              <a:t>CHECKED</a:t>
            </a:r>
            <a:r>
              <a:rPr lang="ru-RU" sz="1600" b="1" dirty="0"/>
              <a:t>:</a:t>
            </a:r>
            <a:r>
              <a:rPr lang="ru-RU" sz="1600" dirty="0"/>
              <a:t> </a:t>
            </a:r>
            <a:r>
              <a:rPr lang="en-US" sz="1600" dirty="0"/>
              <a:t>English teacher </a:t>
            </a:r>
            <a:r>
              <a:rPr lang="en-US" sz="1600" dirty="0" err="1"/>
              <a:t>Gonchar</a:t>
            </a:r>
            <a:r>
              <a:rPr lang="en-US" sz="1600" dirty="0"/>
              <a:t>. A.E.</a:t>
            </a:r>
            <a:endParaRPr lang="ru-RU" sz="1600" dirty="0"/>
          </a:p>
        </p:txBody>
      </p:sp>
      <p:grpSp>
        <p:nvGrpSpPr>
          <p:cNvPr id="14" name="Группа 13">
            <a:extLst>
              <a:ext uri="{FF2B5EF4-FFF2-40B4-BE49-F238E27FC236}">
                <a16:creationId xmlns:a16="http://schemas.microsoft.com/office/drawing/2014/main" id="{84A3D148-2761-4178-9D7C-3CFCD04AEFD8}"/>
              </a:ext>
            </a:extLst>
          </p:cNvPr>
          <p:cNvGrpSpPr/>
          <p:nvPr/>
        </p:nvGrpSpPr>
        <p:grpSpPr>
          <a:xfrm>
            <a:off x="4130234" y="449748"/>
            <a:ext cx="3992492" cy="1489634"/>
            <a:chOff x="4099754" y="449748"/>
            <a:chExt cx="3992492" cy="1489634"/>
          </a:xfrm>
        </p:grpSpPr>
        <p:pic>
          <p:nvPicPr>
            <p:cNvPr id="8" name="Изображение 9">
              <a:extLst>
                <a:ext uri="{FF2B5EF4-FFF2-40B4-BE49-F238E27FC236}">
                  <a16:creationId xmlns:a16="http://schemas.microsoft.com/office/drawing/2014/main" id="{0A56AE5F-0C9D-42FA-835D-2460559032AF}"/>
                </a:ext>
              </a:extLst>
            </p:cNvPr>
            <p:cNvPicPr>
              <a:picLocks noChangeAspect="1"/>
            </p:cNvPicPr>
            <p:nvPr/>
          </p:nvPicPr>
          <p:blipFill>
            <a:blip r:embed="rId2"/>
            <a:stretch>
              <a:fillRect/>
            </a:stretch>
          </p:blipFill>
          <p:spPr>
            <a:xfrm>
              <a:off x="4099754" y="449748"/>
              <a:ext cx="3694682" cy="1149652"/>
            </a:xfrm>
            <a:prstGeom prst="rect">
              <a:avLst/>
            </a:prstGeom>
          </p:spPr>
        </p:pic>
        <p:sp>
          <p:nvSpPr>
            <p:cNvPr id="9" name="TextBox 8">
              <a:extLst>
                <a:ext uri="{FF2B5EF4-FFF2-40B4-BE49-F238E27FC236}">
                  <a16:creationId xmlns:a16="http://schemas.microsoft.com/office/drawing/2014/main" id="{C8996FC2-1FA7-4876-8AC9-0277A54B720C}"/>
                </a:ext>
              </a:extLst>
            </p:cNvPr>
            <p:cNvSpPr txBox="1"/>
            <p:nvPr/>
          </p:nvSpPr>
          <p:spPr>
            <a:xfrm>
              <a:off x="4099754" y="1539272"/>
              <a:ext cx="3992492" cy="400110"/>
            </a:xfrm>
            <a:prstGeom prst="rect">
              <a:avLst/>
            </a:prstGeom>
            <a:noFill/>
          </p:spPr>
          <p:txBody>
            <a:bodyPr wrap="square" rtlCol="0">
              <a:spAutoFit/>
            </a:bodyPr>
            <a:lstStyle/>
            <a:p>
              <a:pPr algn="ctr"/>
              <a:r>
                <a:rPr lang="en-US" sz="2000" b="1" dirty="0">
                  <a:solidFill>
                    <a:srgbClr val="951A1D"/>
                  </a:solidFill>
                </a:rPr>
                <a:t>MOSCOW REGIONAL BRANCH</a:t>
              </a:r>
            </a:p>
          </p:txBody>
        </p:sp>
      </p:grpSp>
    </p:spTree>
    <p:extLst>
      <p:ext uri="{BB962C8B-B14F-4D97-AF65-F5344CB8AC3E}">
        <p14:creationId xmlns:p14="http://schemas.microsoft.com/office/powerpoint/2010/main" val="1379405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56F216-8E53-4328-949D-6BA6D2B7F4A7}"/>
              </a:ext>
            </a:extLst>
          </p:cNvPr>
          <p:cNvSpPr>
            <a:spLocks noGrp="1"/>
          </p:cNvSpPr>
          <p:nvPr>
            <p:ph type="title"/>
          </p:nvPr>
        </p:nvSpPr>
        <p:spPr/>
        <p:txBody>
          <a:bodyPr/>
          <a:lstStyle/>
          <a:p>
            <a:r>
              <a:rPr lang="en-US" dirty="0"/>
              <a:t>Content</a:t>
            </a:r>
          </a:p>
        </p:txBody>
      </p:sp>
      <p:sp>
        <p:nvSpPr>
          <p:cNvPr id="3" name="Объект 2">
            <a:extLst>
              <a:ext uri="{FF2B5EF4-FFF2-40B4-BE49-F238E27FC236}">
                <a16:creationId xmlns:a16="http://schemas.microsoft.com/office/drawing/2014/main" id="{98D7C995-1FB2-43E8-81C4-2FC212DC3AE2}"/>
              </a:ext>
            </a:extLst>
          </p:cNvPr>
          <p:cNvSpPr>
            <a:spLocks noGrp="1"/>
          </p:cNvSpPr>
          <p:nvPr>
            <p:ph idx="1"/>
          </p:nvPr>
        </p:nvSpPr>
        <p:spPr>
          <a:xfrm>
            <a:off x="1097280" y="1845734"/>
            <a:ext cx="4998720" cy="4023360"/>
          </a:xfrm>
        </p:spPr>
        <p:txBody>
          <a:bodyPr/>
          <a:lstStyle/>
          <a:p>
            <a:pPr>
              <a:buFont typeface="Wingdings" panose="05000000000000000000" pitchFamily="2" charset="2"/>
              <a:buChar char="q"/>
            </a:pPr>
            <a:r>
              <a:rPr lang="ru-RU" dirty="0"/>
              <a:t> </a:t>
            </a:r>
            <a:r>
              <a:rPr lang="en-US" dirty="0"/>
              <a:t>About person</a:t>
            </a:r>
            <a:endParaRPr lang="ru-RU" dirty="0"/>
          </a:p>
          <a:p>
            <a:pPr>
              <a:buFont typeface="Wingdings" panose="05000000000000000000" pitchFamily="2" charset="2"/>
              <a:buChar char="q"/>
            </a:pPr>
            <a:r>
              <a:rPr lang="en-US" dirty="0"/>
              <a:t> Background</a:t>
            </a:r>
          </a:p>
          <a:p>
            <a:pPr>
              <a:buFont typeface="Wingdings" panose="05000000000000000000" pitchFamily="2" charset="2"/>
              <a:buChar char="q"/>
            </a:pPr>
            <a:r>
              <a:rPr lang="en-US" dirty="0"/>
              <a:t> Career</a:t>
            </a:r>
          </a:p>
          <a:p>
            <a:pPr>
              <a:buFont typeface="Wingdings" panose="05000000000000000000" pitchFamily="2" charset="2"/>
              <a:buChar char="q"/>
            </a:pPr>
            <a:r>
              <a:rPr lang="en-US" dirty="0"/>
              <a:t> Promoted</a:t>
            </a:r>
          </a:p>
          <a:p>
            <a:pPr>
              <a:buFont typeface="Wingdings" panose="05000000000000000000" pitchFamily="2" charset="2"/>
              <a:buChar char="q"/>
            </a:pPr>
            <a:r>
              <a:rPr lang="en-US" dirty="0"/>
              <a:t> Good abilities</a:t>
            </a:r>
          </a:p>
          <a:p>
            <a:pPr>
              <a:buFont typeface="Wingdings" panose="05000000000000000000" pitchFamily="2" charset="2"/>
              <a:buChar char="q"/>
            </a:pPr>
            <a:r>
              <a:rPr lang="en-US" dirty="0"/>
              <a:t> He is the most better, because…</a:t>
            </a:r>
          </a:p>
        </p:txBody>
      </p:sp>
      <p:pic>
        <p:nvPicPr>
          <p:cNvPr id="1026" name="Picture 2">
            <a:extLst>
              <a:ext uri="{FF2B5EF4-FFF2-40B4-BE49-F238E27FC236}">
                <a16:creationId xmlns:a16="http://schemas.microsoft.com/office/drawing/2014/main" id="{D3F72C01-04A4-4ED4-A47C-A3C47026F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845734"/>
            <a:ext cx="4078288" cy="4340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60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8E6FBE-C66A-4A3A-A5E2-16348E9387F5}"/>
              </a:ext>
            </a:extLst>
          </p:cNvPr>
          <p:cNvSpPr>
            <a:spLocks noGrp="1"/>
          </p:cNvSpPr>
          <p:nvPr>
            <p:ph type="title"/>
          </p:nvPr>
        </p:nvSpPr>
        <p:spPr/>
        <p:txBody>
          <a:bodyPr/>
          <a:lstStyle/>
          <a:p>
            <a:r>
              <a:rPr lang="en-US" dirty="0"/>
              <a:t>About person</a:t>
            </a:r>
            <a:endParaRPr lang="ru-RU" dirty="0"/>
          </a:p>
        </p:txBody>
      </p:sp>
      <p:sp>
        <p:nvSpPr>
          <p:cNvPr id="3" name="Объект 2">
            <a:extLst>
              <a:ext uri="{FF2B5EF4-FFF2-40B4-BE49-F238E27FC236}">
                <a16:creationId xmlns:a16="http://schemas.microsoft.com/office/drawing/2014/main" id="{9703087B-C3C8-44E1-87FC-26EF26F37C84}"/>
              </a:ext>
            </a:extLst>
          </p:cNvPr>
          <p:cNvSpPr>
            <a:spLocks noGrp="1"/>
          </p:cNvSpPr>
          <p:nvPr>
            <p:ph idx="1"/>
          </p:nvPr>
        </p:nvSpPr>
        <p:spPr>
          <a:xfrm>
            <a:off x="6096000" y="1845734"/>
            <a:ext cx="5059680" cy="4536016"/>
          </a:xfrm>
        </p:spPr>
        <p:txBody>
          <a:bodyPr>
            <a:normAutofit/>
          </a:bodyPr>
          <a:lstStyle/>
          <a:p>
            <a:r>
              <a:rPr lang="en-US" dirty="0"/>
              <a:t>Dmitry Vasilyevich </a:t>
            </a:r>
            <a:r>
              <a:rPr lang="en-US" dirty="0" err="1"/>
              <a:t>Breitenbicher</a:t>
            </a:r>
            <a:r>
              <a:rPr lang="en-US" dirty="0"/>
              <a:t> (born July 16, 1975, Pavlodar, Kazakh SSR, USSR) is a Russian banker and financier, media personality and columnist</a:t>
            </a:r>
            <a:r>
              <a:rPr lang="ru-RU" dirty="0"/>
              <a:t>.</a:t>
            </a:r>
          </a:p>
        </p:txBody>
      </p:sp>
      <p:pic>
        <p:nvPicPr>
          <p:cNvPr id="1028" name="Picture 4">
            <a:extLst>
              <a:ext uri="{FF2B5EF4-FFF2-40B4-BE49-F238E27FC236}">
                <a16:creationId xmlns:a16="http://schemas.microsoft.com/office/drawing/2014/main" id="{B25D8B6F-B7D8-467B-B62F-3E4B4D9681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2925" y="1845734"/>
            <a:ext cx="2788610" cy="421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9E8FEAA-8948-4148-963C-42BD1379EA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814" y="1845734"/>
            <a:ext cx="2808111" cy="4212166"/>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a:extLst>
              <a:ext uri="{FF2B5EF4-FFF2-40B4-BE49-F238E27FC236}">
                <a16:creationId xmlns:a16="http://schemas.microsoft.com/office/drawing/2014/main" id="{E7E1E269-8083-43BB-9F28-9BAFEE3AFE86}"/>
              </a:ext>
            </a:extLst>
          </p:cNvPr>
          <p:cNvPicPr>
            <a:picLocks noChangeAspect="1"/>
          </p:cNvPicPr>
          <p:nvPr/>
        </p:nvPicPr>
        <p:blipFill>
          <a:blip r:embed="rId4"/>
          <a:stretch>
            <a:fillRect/>
          </a:stretch>
        </p:blipFill>
        <p:spPr>
          <a:xfrm>
            <a:off x="8816340" y="178235"/>
            <a:ext cx="3546623" cy="1123097"/>
          </a:xfrm>
          <a:prstGeom prst="rect">
            <a:avLst/>
          </a:prstGeom>
        </p:spPr>
      </p:pic>
    </p:spTree>
    <p:extLst>
      <p:ext uri="{BB962C8B-B14F-4D97-AF65-F5344CB8AC3E}">
        <p14:creationId xmlns:p14="http://schemas.microsoft.com/office/powerpoint/2010/main" val="1956088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D0D37C-C61F-4E87-97A9-FB9E243D5BD7}"/>
              </a:ext>
            </a:extLst>
          </p:cNvPr>
          <p:cNvSpPr>
            <a:spLocks noGrp="1"/>
          </p:cNvSpPr>
          <p:nvPr>
            <p:ph type="title"/>
          </p:nvPr>
        </p:nvSpPr>
        <p:spPr/>
        <p:txBody>
          <a:bodyPr/>
          <a:lstStyle/>
          <a:p>
            <a:r>
              <a:rPr lang="en-US" dirty="0"/>
              <a:t>Background</a:t>
            </a:r>
            <a:endParaRPr lang="ru-RU" dirty="0"/>
          </a:p>
        </p:txBody>
      </p:sp>
      <p:sp>
        <p:nvSpPr>
          <p:cNvPr id="3" name="Объект 2">
            <a:extLst>
              <a:ext uri="{FF2B5EF4-FFF2-40B4-BE49-F238E27FC236}">
                <a16:creationId xmlns:a16="http://schemas.microsoft.com/office/drawing/2014/main" id="{2C0D8C1D-193C-4A2A-946D-A3750EA2E34E}"/>
              </a:ext>
            </a:extLst>
          </p:cNvPr>
          <p:cNvSpPr>
            <a:spLocks noGrp="1"/>
          </p:cNvSpPr>
          <p:nvPr>
            <p:ph idx="1"/>
          </p:nvPr>
        </p:nvSpPr>
        <p:spPr>
          <a:xfrm>
            <a:off x="1097280" y="1902884"/>
            <a:ext cx="5059680" cy="4023360"/>
          </a:xfrm>
        </p:spPr>
        <p:txBody>
          <a:bodyPr/>
          <a:lstStyle/>
          <a:p>
            <a:r>
              <a:rPr lang="en-US" dirty="0"/>
              <a:t>Under the leadership of Dmitry </a:t>
            </a:r>
            <a:r>
              <a:rPr lang="en-US" dirty="0" err="1"/>
              <a:t>Breitenbicher</a:t>
            </a:r>
            <a:r>
              <a:rPr lang="en-US" dirty="0"/>
              <a:t>, VTB Private Banking has won numerous professional awards, including Best Investment Management by Euromoney in 2020, and has topped Forbes magazine's "Best Russian Banks for Millionaires" rating (2020, 2021) for two consecutive years.</a:t>
            </a:r>
            <a:endParaRPr lang="ru-RU" dirty="0"/>
          </a:p>
        </p:txBody>
      </p:sp>
      <p:pic>
        <p:nvPicPr>
          <p:cNvPr id="2050" name="Picture 2">
            <a:extLst>
              <a:ext uri="{FF2B5EF4-FFF2-40B4-BE49-F238E27FC236}">
                <a16:creationId xmlns:a16="http://schemas.microsoft.com/office/drawing/2014/main" id="{9AE52377-C842-4AC6-9E80-446256BC1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8410" y="2200064"/>
            <a:ext cx="5143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14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9FCC1C-0687-485F-8490-44833E929E5F}"/>
              </a:ext>
            </a:extLst>
          </p:cNvPr>
          <p:cNvSpPr>
            <a:spLocks noGrp="1"/>
          </p:cNvSpPr>
          <p:nvPr>
            <p:ph type="title"/>
          </p:nvPr>
        </p:nvSpPr>
        <p:spPr/>
        <p:txBody>
          <a:bodyPr/>
          <a:lstStyle/>
          <a:p>
            <a:r>
              <a:rPr lang="en-US" dirty="0"/>
              <a:t>Career</a:t>
            </a:r>
            <a:endParaRPr lang="ru-RU" dirty="0"/>
          </a:p>
        </p:txBody>
      </p:sp>
      <p:sp>
        <p:nvSpPr>
          <p:cNvPr id="3" name="Объект 2">
            <a:extLst>
              <a:ext uri="{FF2B5EF4-FFF2-40B4-BE49-F238E27FC236}">
                <a16:creationId xmlns:a16="http://schemas.microsoft.com/office/drawing/2014/main" id="{0786E3B3-5EF7-48C6-A260-5FA5D51E9EC3}"/>
              </a:ext>
            </a:extLst>
          </p:cNvPr>
          <p:cNvSpPr>
            <a:spLocks noGrp="1"/>
          </p:cNvSpPr>
          <p:nvPr>
            <p:ph idx="1"/>
          </p:nvPr>
        </p:nvSpPr>
        <p:spPr>
          <a:xfrm>
            <a:off x="1097280" y="1845734"/>
            <a:ext cx="4998720" cy="630766"/>
          </a:xfrm>
        </p:spPr>
        <p:txBody>
          <a:bodyPr>
            <a:normAutofit lnSpcReduction="10000"/>
          </a:bodyPr>
          <a:lstStyle/>
          <a:p>
            <a:pPr>
              <a:buFont typeface="Wingdings" panose="05000000000000000000" pitchFamily="2" charset="2"/>
              <a:buChar char="q"/>
            </a:pPr>
            <a:r>
              <a:rPr lang="ru-RU" dirty="0"/>
              <a:t> 1996 -</a:t>
            </a:r>
            <a:r>
              <a:rPr lang="en-US" dirty="0"/>
              <a:t> JSCB "</a:t>
            </a:r>
            <a:r>
              <a:rPr lang="en-US" dirty="0" err="1"/>
              <a:t>Tokobank</a:t>
            </a:r>
            <a:r>
              <a:rPr lang="en-US" dirty="0"/>
              <a:t>“.</a:t>
            </a:r>
            <a:r>
              <a:rPr lang="ru-RU" dirty="0"/>
              <a:t> </a:t>
            </a:r>
            <a:r>
              <a:rPr lang="en-US" dirty="0"/>
              <a:t>Currency control trainee.</a:t>
            </a:r>
            <a:endParaRPr lang="ru-RU" dirty="0"/>
          </a:p>
        </p:txBody>
      </p:sp>
      <p:pic>
        <p:nvPicPr>
          <p:cNvPr id="3082" name="Picture 10">
            <a:extLst>
              <a:ext uri="{FF2B5EF4-FFF2-40B4-BE49-F238E27FC236}">
                <a16:creationId xmlns:a16="http://schemas.microsoft.com/office/drawing/2014/main" id="{7234D907-24CD-4C06-8C0F-74AA05285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37267"/>
            <a:ext cx="6096000" cy="2881313"/>
          </a:xfrm>
          <a:prstGeom prst="rect">
            <a:avLst/>
          </a:prstGeom>
          <a:noFill/>
          <a:extLst>
            <a:ext uri="{909E8E84-426E-40DD-AFC4-6F175D3DCCD1}">
              <a14:hiddenFill xmlns:a14="http://schemas.microsoft.com/office/drawing/2010/main">
                <a:solidFill>
                  <a:srgbClr val="FFFFFF"/>
                </a:solidFill>
              </a14:hiddenFill>
            </a:ext>
          </a:extLst>
        </p:spPr>
      </p:pic>
      <p:sp>
        <p:nvSpPr>
          <p:cNvPr id="51" name="Объект 2">
            <a:extLst>
              <a:ext uri="{FF2B5EF4-FFF2-40B4-BE49-F238E27FC236}">
                <a16:creationId xmlns:a16="http://schemas.microsoft.com/office/drawing/2014/main" id="{2C7AC136-A896-40F3-8D0B-642A67B930C1}"/>
              </a:ext>
            </a:extLst>
          </p:cNvPr>
          <p:cNvSpPr txBox="1">
            <a:spLocks/>
          </p:cNvSpPr>
          <p:nvPr/>
        </p:nvSpPr>
        <p:spPr>
          <a:xfrm>
            <a:off x="1097280" y="2476500"/>
            <a:ext cx="4998720" cy="630766"/>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dirty="0"/>
              <a:t> 1998 – “Bank of Moscow”. Chief Specialist of the Credit Resources Department.</a:t>
            </a:r>
          </a:p>
        </p:txBody>
      </p:sp>
      <p:sp>
        <p:nvSpPr>
          <p:cNvPr id="52" name="Объект 2">
            <a:extLst>
              <a:ext uri="{FF2B5EF4-FFF2-40B4-BE49-F238E27FC236}">
                <a16:creationId xmlns:a16="http://schemas.microsoft.com/office/drawing/2014/main" id="{ED47275C-B3D0-4E81-A515-5B7D13683C93}"/>
              </a:ext>
            </a:extLst>
          </p:cNvPr>
          <p:cNvSpPr txBox="1">
            <a:spLocks/>
          </p:cNvSpPr>
          <p:nvPr/>
        </p:nvSpPr>
        <p:spPr>
          <a:xfrm>
            <a:off x="1097280" y="3015733"/>
            <a:ext cx="4998720" cy="630766"/>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dirty="0"/>
              <a:t> 2002-2004 - Head of sales of treasury products.</a:t>
            </a:r>
          </a:p>
        </p:txBody>
      </p:sp>
      <p:sp>
        <p:nvSpPr>
          <p:cNvPr id="53" name="Объект 2">
            <a:extLst>
              <a:ext uri="{FF2B5EF4-FFF2-40B4-BE49-F238E27FC236}">
                <a16:creationId xmlns:a16="http://schemas.microsoft.com/office/drawing/2014/main" id="{6ED0FB85-5DF5-44C7-9F94-EBCBC52F7608}"/>
              </a:ext>
            </a:extLst>
          </p:cNvPr>
          <p:cNvSpPr txBox="1">
            <a:spLocks/>
          </p:cNvSpPr>
          <p:nvPr/>
        </p:nvSpPr>
        <p:spPr>
          <a:xfrm>
            <a:off x="1097280" y="3601773"/>
            <a:ext cx="4998720" cy="359107"/>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dirty="0"/>
              <a:t> 2006 – Head of Private Banking.</a:t>
            </a:r>
          </a:p>
        </p:txBody>
      </p:sp>
      <p:sp>
        <p:nvSpPr>
          <p:cNvPr id="54" name="Объект 2">
            <a:extLst>
              <a:ext uri="{FF2B5EF4-FFF2-40B4-BE49-F238E27FC236}">
                <a16:creationId xmlns:a16="http://schemas.microsoft.com/office/drawing/2014/main" id="{68D24FF3-A807-4AA3-B915-0BD952834F8B}"/>
              </a:ext>
            </a:extLst>
          </p:cNvPr>
          <p:cNvSpPr txBox="1">
            <a:spLocks/>
          </p:cNvSpPr>
          <p:nvPr/>
        </p:nvSpPr>
        <p:spPr>
          <a:xfrm>
            <a:off x="1097280" y="3960880"/>
            <a:ext cx="4998720" cy="6307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dirty="0"/>
              <a:t> 2012 - Vice President of Bank of Moscow.</a:t>
            </a:r>
            <a:endParaRPr lang="ru-RU" dirty="0"/>
          </a:p>
        </p:txBody>
      </p:sp>
      <p:sp>
        <p:nvSpPr>
          <p:cNvPr id="55" name="Объект 2">
            <a:extLst>
              <a:ext uri="{FF2B5EF4-FFF2-40B4-BE49-F238E27FC236}">
                <a16:creationId xmlns:a16="http://schemas.microsoft.com/office/drawing/2014/main" id="{6A9B3D6C-385B-4598-96F7-AE1082B7D7CF}"/>
              </a:ext>
            </a:extLst>
          </p:cNvPr>
          <p:cNvSpPr txBox="1">
            <a:spLocks/>
          </p:cNvSpPr>
          <p:nvPr/>
        </p:nvSpPr>
        <p:spPr>
          <a:xfrm>
            <a:off x="1097280" y="4276263"/>
            <a:ext cx="4998720" cy="630766"/>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ru-RU" dirty="0"/>
              <a:t> 2016 – </a:t>
            </a:r>
            <a:r>
              <a:rPr lang="en-US" dirty="0"/>
              <a:t>Vice President Of VTB and Hear of Private Banking.</a:t>
            </a:r>
          </a:p>
        </p:txBody>
      </p:sp>
      <p:sp>
        <p:nvSpPr>
          <p:cNvPr id="56" name="Объект 2">
            <a:extLst>
              <a:ext uri="{FF2B5EF4-FFF2-40B4-BE49-F238E27FC236}">
                <a16:creationId xmlns:a16="http://schemas.microsoft.com/office/drawing/2014/main" id="{DBB38BE2-8687-4E7A-9317-319FB6A97B55}"/>
              </a:ext>
            </a:extLst>
          </p:cNvPr>
          <p:cNvSpPr txBox="1">
            <a:spLocks/>
          </p:cNvSpPr>
          <p:nvPr/>
        </p:nvSpPr>
        <p:spPr>
          <a:xfrm>
            <a:off x="1097280" y="4818580"/>
            <a:ext cx="4998720" cy="630766"/>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dirty="0"/>
              <a:t> 2018-2021 - Advocate for TV viewers in TV-game of </a:t>
            </a:r>
            <a:r>
              <a:rPr lang="ru-RU" dirty="0"/>
              <a:t>«Что? Где? Когда?»</a:t>
            </a:r>
          </a:p>
        </p:txBody>
      </p:sp>
      <p:pic>
        <p:nvPicPr>
          <p:cNvPr id="3084" name="Picture 12">
            <a:extLst>
              <a:ext uri="{FF2B5EF4-FFF2-40B4-BE49-F238E27FC236}">
                <a16:creationId xmlns:a16="http://schemas.microsoft.com/office/drawing/2014/main" id="{1A58E0DC-4B75-44F5-882A-7D6F7C68B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3124" y="4907029"/>
            <a:ext cx="2013566" cy="1342377"/>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3806F0FB-B4A7-4CD8-8082-03CEE09BA7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9559" y="4907029"/>
            <a:ext cx="2013565" cy="1342377"/>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0B299626-670E-4C28-AB1C-815CCFD36CD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712" r="14397"/>
          <a:stretch/>
        </p:blipFill>
        <p:spPr bwMode="auto">
          <a:xfrm>
            <a:off x="6435524" y="4907029"/>
            <a:ext cx="1644035" cy="1342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4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ppt_x"/>
                                          </p:val>
                                        </p:tav>
                                        <p:tav tm="100000">
                                          <p:val>
                                            <p:strVal val="#ppt_x"/>
                                          </p:val>
                                        </p:tav>
                                      </p:tavLst>
                                    </p:anim>
                                    <p:anim calcmode="lin" valueType="num">
                                      <p:cBhvr additive="base">
                                        <p:cTn id="1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ppt_x"/>
                                          </p:val>
                                        </p:tav>
                                        <p:tav tm="100000">
                                          <p:val>
                                            <p:strVal val="#ppt_x"/>
                                          </p:val>
                                        </p:tav>
                                      </p:tavLst>
                                    </p:anim>
                                    <p:anim calcmode="lin" valueType="num">
                                      <p:cBhvr additive="base">
                                        <p:cTn id="26"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500" fill="hold"/>
                                        <p:tgtEl>
                                          <p:spTgt spid="55"/>
                                        </p:tgtEl>
                                        <p:attrNameLst>
                                          <p:attrName>ppt_x</p:attrName>
                                        </p:attrNameLst>
                                      </p:cBhvr>
                                      <p:tavLst>
                                        <p:tav tm="0">
                                          <p:val>
                                            <p:strVal val="#ppt_x"/>
                                          </p:val>
                                        </p:tav>
                                        <p:tav tm="100000">
                                          <p:val>
                                            <p:strVal val="#ppt_x"/>
                                          </p:val>
                                        </p:tav>
                                      </p:tavLst>
                                    </p:anim>
                                    <p:anim calcmode="lin" valueType="num">
                                      <p:cBhvr additive="base">
                                        <p:cTn id="32"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additive="base">
                                        <p:cTn id="37" dur="500" fill="hold"/>
                                        <p:tgtEl>
                                          <p:spTgt spid="56"/>
                                        </p:tgtEl>
                                        <p:attrNameLst>
                                          <p:attrName>ppt_x</p:attrName>
                                        </p:attrNameLst>
                                      </p:cBhvr>
                                      <p:tavLst>
                                        <p:tav tm="0">
                                          <p:val>
                                            <p:strVal val="#ppt_x"/>
                                          </p:val>
                                        </p:tav>
                                        <p:tav tm="100000">
                                          <p:val>
                                            <p:strVal val="#ppt_x"/>
                                          </p:val>
                                        </p:tav>
                                      </p:tavLst>
                                    </p:anim>
                                    <p:anim calcmode="lin" valueType="num">
                                      <p:cBhvr additive="base">
                                        <p:cTn id="3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B0536E-B88A-403B-88B0-3B8200206D59}"/>
              </a:ext>
            </a:extLst>
          </p:cNvPr>
          <p:cNvSpPr>
            <a:spLocks noGrp="1"/>
          </p:cNvSpPr>
          <p:nvPr>
            <p:ph type="title"/>
          </p:nvPr>
        </p:nvSpPr>
        <p:spPr/>
        <p:txBody>
          <a:bodyPr/>
          <a:lstStyle/>
          <a:p>
            <a:r>
              <a:rPr lang="en-US" dirty="0"/>
              <a:t>Promoted</a:t>
            </a:r>
            <a:endParaRPr lang="ru-RU" dirty="0"/>
          </a:p>
        </p:txBody>
      </p:sp>
      <p:sp>
        <p:nvSpPr>
          <p:cNvPr id="3" name="Объект 2">
            <a:extLst>
              <a:ext uri="{FF2B5EF4-FFF2-40B4-BE49-F238E27FC236}">
                <a16:creationId xmlns:a16="http://schemas.microsoft.com/office/drawing/2014/main" id="{73E6495F-34B8-4C36-898F-109748DEE2D6}"/>
              </a:ext>
            </a:extLst>
          </p:cNvPr>
          <p:cNvSpPr>
            <a:spLocks noGrp="1"/>
          </p:cNvSpPr>
          <p:nvPr>
            <p:ph idx="1"/>
          </p:nvPr>
        </p:nvSpPr>
        <p:spPr>
          <a:xfrm>
            <a:off x="6096000" y="1845734"/>
            <a:ext cx="5059680" cy="4023360"/>
          </a:xfrm>
        </p:spPr>
        <p:txBody>
          <a:bodyPr/>
          <a:lstStyle/>
          <a:p>
            <a:r>
              <a:rPr lang="en-US" dirty="0"/>
              <a:t>In 2013, </a:t>
            </a:r>
            <a:r>
              <a:rPr lang="en-US" dirty="0" err="1"/>
              <a:t>Breitenbicher</a:t>
            </a:r>
            <a:r>
              <a:rPr lang="en-US" dirty="0"/>
              <a:t> won the SPEAR'S Russia Wealth Management Awards in the "Private Banker of the Year" category.</a:t>
            </a:r>
            <a:endParaRPr lang="ru-RU" dirty="0"/>
          </a:p>
          <a:p>
            <a:r>
              <a:rPr lang="en-US" dirty="0"/>
              <a:t>In 2020, VTB Private Banking became the best in investment management according to Euromoney. In the same year, the bank topped Forbes magazine's "Best Banks for Russian Millionaires" rating.</a:t>
            </a:r>
            <a:endParaRPr lang="ru-RU" dirty="0"/>
          </a:p>
        </p:txBody>
      </p:sp>
      <p:pic>
        <p:nvPicPr>
          <p:cNvPr id="4104" name="Picture 8">
            <a:extLst>
              <a:ext uri="{FF2B5EF4-FFF2-40B4-BE49-F238E27FC236}">
                <a16:creationId xmlns:a16="http://schemas.microsoft.com/office/drawing/2014/main" id="{095A945C-0AB5-49A7-9F06-A836BECC7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 y="2320291"/>
            <a:ext cx="533400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892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C94701-DCCC-4D3C-AA7F-E37B804FA062}"/>
              </a:ext>
            </a:extLst>
          </p:cNvPr>
          <p:cNvSpPr>
            <a:spLocks noGrp="1"/>
          </p:cNvSpPr>
          <p:nvPr>
            <p:ph type="title"/>
          </p:nvPr>
        </p:nvSpPr>
        <p:spPr/>
        <p:txBody>
          <a:bodyPr/>
          <a:lstStyle/>
          <a:p>
            <a:r>
              <a:rPr lang="en-US" dirty="0"/>
              <a:t>Good abilities</a:t>
            </a:r>
            <a:endParaRPr lang="ru-RU" dirty="0"/>
          </a:p>
        </p:txBody>
      </p:sp>
      <p:sp>
        <p:nvSpPr>
          <p:cNvPr id="3" name="Объект 2">
            <a:extLst>
              <a:ext uri="{FF2B5EF4-FFF2-40B4-BE49-F238E27FC236}">
                <a16:creationId xmlns:a16="http://schemas.microsoft.com/office/drawing/2014/main" id="{928148F8-2449-44AF-895A-BB07D715F98A}"/>
              </a:ext>
            </a:extLst>
          </p:cNvPr>
          <p:cNvSpPr>
            <a:spLocks noGrp="1"/>
          </p:cNvSpPr>
          <p:nvPr>
            <p:ph idx="1"/>
          </p:nvPr>
        </p:nvSpPr>
        <p:spPr>
          <a:xfrm>
            <a:off x="1097280" y="1845734"/>
            <a:ext cx="4998720" cy="4023360"/>
          </a:xfrm>
        </p:spPr>
        <p:txBody>
          <a:bodyPr/>
          <a:lstStyle/>
          <a:p>
            <a:pPr>
              <a:buFont typeface="Wingdings" panose="05000000000000000000" pitchFamily="2" charset="2"/>
              <a:buChar char="q"/>
            </a:pPr>
            <a:r>
              <a:rPr lang="ru-RU" dirty="0"/>
              <a:t> </a:t>
            </a:r>
            <a:r>
              <a:rPr lang="en-US" dirty="0"/>
              <a:t>Rich facial expressions</a:t>
            </a:r>
            <a:endParaRPr lang="ru-RU" dirty="0"/>
          </a:p>
          <a:p>
            <a:pPr>
              <a:buFont typeface="Wingdings" panose="05000000000000000000" pitchFamily="2" charset="2"/>
              <a:buChar char="q"/>
            </a:pPr>
            <a:r>
              <a:rPr lang="ru-RU" dirty="0"/>
              <a:t> </a:t>
            </a:r>
            <a:r>
              <a:rPr lang="en-US" dirty="0"/>
              <a:t>The desire for success</a:t>
            </a:r>
            <a:endParaRPr lang="ru-RU" dirty="0"/>
          </a:p>
          <a:p>
            <a:pPr>
              <a:buFont typeface="Wingdings" panose="05000000000000000000" pitchFamily="2" charset="2"/>
              <a:buChar char="q"/>
            </a:pPr>
            <a:r>
              <a:rPr lang="ru-RU" dirty="0"/>
              <a:t> </a:t>
            </a:r>
            <a:r>
              <a:rPr lang="en-US" dirty="0"/>
              <a:t>Passion for the profession</a:t>
            </a:r>
            <a:endParaRPr lang="ru-RU" dirty="0"/>
          </a:p>
          <a:p>
            <a:pPr>
              <a:buFont typeface="Wingdings" panose="05000000000000000000" pitchFamily="2" charset="2"/>
              <a:buChar char="q"/>
            </a:pPr>
            <a:r>
              <a:rPr lang="ru-RU" dirty="0"/>
              <a:t> </a:t>
            </a:r>
            <a:r>
              <a:rPr lang="en-US" dirty="0"/>
              <a:t>Rich work experience</a:t>
            </a:r>
            <a:endParaRPr lang="ru-RU" dirty="0"/>
          </a:p>
          <a:p>
            <a:pPr>
              <a:buFont typeface="Wingdings" panose="05000000000000000000" pitchFamily="2" charset="2"/>
              <a:buChar char="q"/>
            </a:pPr>
            <a:r>
              <a:rPr lang="ru-RU" dirty="0"/>
              <a:t> </a:t>
            </a:r>
            <a:r>
              <a:rPr lang="en-US" dirty="0"/>
              <a:t>Awarded numerous prizes, awards and titles</a:t>
            </a:r>
            <a:endParaRPr lang="ru-RU" dirty="0"/>
          </a:p>
        </p:txBody>
      </p:sp>
      <p:pic>
        <p:nvPicPr>
          <p:cNvPr id="5124" name="Picture 4">
            <a:extLst>
              <a:ext uri="{FF2B5EF4-FFF2-40B4-BE49-F238E27FC236}">
                <a16:creationId xmlns:a16="http://schemas.microsoft.com/office/drawing/2014/main" id="{F3B15725-6421-4B56-9018-2D836C9CC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131" y="2024063"/>
            <a:ext cx="5551170" cy="116045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4DC28D11-65F8-4B55-AF4F-89F226EDC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4131" y="3296491"/>
            <a:ext cx="4502150" cy="300886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931C32C5-DE11-4FBB-A08E-C9296434C7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337" y="4096016"/>
            <a:ext cx="3316606" cy="220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034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6A59A5-0CF4-41FE-A657-2C9E318B9E9F}"/>
              </a:ext>
            </a:extLst>
          </p:cNvPr>
          <p:cNvSpPr>
            <a:spLocks noGrp="1"/>
          </p:cNvSpPr>
          <p:nvPr>
            <p:ph type="title"/>
          </p:nvPr>
        </p:nvSpPr>
        <p:spPr/>
        <p:txBody>
          <a:bodyPr/>
          <a:lstStyle/>
          <a:p>
            <a:r>
              <a:rPr lang="en-US" dirty="0"/>
              <a:t>He is the most better, because…</a:t>
            </a:r>
            <a:endParaRPr lang="ru-RU" dirty="0"/>
          </a:p>
        </p:txBody>
      </p:sp>
      <p:sp>
        <p:nvSpPr>
          <p:cNvPr id="3" name="Объект 2">
            <a:extLst>
              <a:ext uri="{FF2B5EF4-FFF2-40B4-BE49-F238E27FC236}">
                <a16:creationId xmlns:a16="http://schemas.microsoft.com/office/drawing/2014/main" id="{B4112F6A-079D-4D3F-A0DC-0917B511C721}"/>
              </a:ext>
            </a:extLst>
          </p:cNvPr>
          <p:cNvSpPr>
            <a:spLocks noGrp="1"/>
          </p:cNvSpPr>
          <p:nvPr>
            <p:ph idx="1"/>
          </p:nvPr>
        </p:nvSpPr>
        <p:spPr>
          <a:xfrm>
            <a:off x="6096000" y="1845734"/>
            <a:ext cx="5059680" cy="4023360"/>
          </a:xfrm>
        </p:spPr>
        <p:txBody>
          <a:bodyPr/>
          <a:lstStyle/>
          <a:p>
            <a:r>
              <a:rPr lang="en-US" dirty="0"/>
              <a:t>He is the best manager because he has vast experience in doing business not only in the financial sphere, but also in the media sphere, which speaks of Dmitri </a:t>
            </a:r>
            <a:r>
              <a:rPr lang="en-US" dirty="0" err="1"/>
              <a:t>Vasilievich</a:t>
            </a:r>
            <a:r>
              <a:rPr lang="en-US" dirty="0"/>
              <a:t> as a man versatile and developed in all respects. He knows many famous people and has extensive experience in various positions. He is engaged not only in private banking management, but also in servicing special VIP clients, which makes Dmitriy's competence as a specialist even more evident.</a:t>
            </a:r>
            <a:endParaRPr lang="ru-RU" dirty="0"/>
          </a:p>
        </p:txBody>
      </p:sp>
      <p:pic>
        <p:nvPicPr>
          <p:cNvPr id="6146" name="Picture 2">
            <a:extLst>
              <a:ext uri="{FF2B5EF4-FFF2-40B4-BE49-F238E27FC236}">
                <a16:creationId xmlns:a16="http://schemas.microsoft.com/office/drawing/2014/main" id="{B1A917A2-281F-4B1A-8B28-2C12E85A6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7189" y="1845734"/>
            <a:ext cx="3916362" cy="4231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835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BAD3E6-08D2-494F-96A1-D27FA3F301AC}"/>
              </a:ext>
            </a:extLst>
          </p:cNvPr>
          <p:cNvSpPr>
            <a:spLocks noGrp="1"/>
          </p:cNvSpPr>
          <p:nvPr>
            <p:ph type="ctrTitle"/>
          </p:nvPr>
        </p:nvSpPr>
        <p:spPr/>
        <p:txBody>
          <a:bodyPr/>
          <a:lstStyle/>
          <a:p>
            <a:pPr algn="ctr"/>
            <a:r>
              <a:rPr lang="en-US" b="1" dirty="0">
                <a:solidFill>
                  <a:schemeClr val="accent1"/>
                </a:solidFill>
              </a:rPr>
              <a:t>Thank you for attention!</a:t>
            </a:r>
            <a:endParaRPr lang="ru-RU" b="1" dirty="0">
              <a:solidFill>
                <a:schemeClr val="accent1"/>
              </a:solidFill>
            </a:endParaRPr>
          </a:p>
        </p:txBody>
      </p:sp>
      <p:sp>
        <p:nvSpPr>
          <p:cNvPr id="3" name="Подзаголовок 2">
            <a:extLst>
              <a:ext uri="{FF2B5EF4-FFF2-40B4-BE49-F238E27FC236}">
                <a16:creationId xmlns:a16="http://schemas.microsoft.com/office/drawing/2014/main" id="{4B3283B6-BB40-4C39-A200-9E42F73CCE14}"/>
              </a:ext>
            </a:extLst>
          </p:cNvPr>
          <p:cNvSpPr>
            <a:spLocks noGrp="1"/>
          </p:cNvSpPr>
          <p:nvPr>
            <p:ph type="subTitle" idx="1"/>
          </p:nvPr>
        </p:nvSpPr>
        <p:spPr/>
        <p:txBody>
          <a:bodyPr/>
          <a:lstStyle/>
          <a:p>
            <a:endParaRPr lang="ru-RU"/>
          </a:p>
        </p:txBody>
      </p:sp>
      <p:pic>
        <p:nvPicPr>
          <p:cNvPr id="7170" name="Picture 2">
            <a:extLst>
              <a:ext uri="{FF2B5EF4-FFF2-40B4-BE49-F238E27FC236}">
                <a16:creationId xmlns:a16="http://schemas.microsoft.com/office/drawing/2014/main" id="{BE43E462-22E0-4E32-852E-B196AC83C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074" y="285750"/>
            <a:ext cx="4722812" cy="2932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656847"/>
      </p:ext>
    </p:extLst>
  </p:cSld>
  <p:clrMapOvr>
    <a:masterClrMapping/>
  </p:clrMapOvr>
</p:sld>
</file>

<file path=ppt/theme/theme1.xml><?xml version="1.0" encoding="utf-8"?>
<a:theme xmlns:a="http://schemas.openxmlformats.org/drawingml/2006/main" name="Ретро">
  <a:themeElements>
    <a:clrScheme name="ЭкГео_1">
      <a:dk1>
        <a:sysClr val="windowText" lastClr="000000"/>
      </a:dk1>
      <a:lt1>
        <a:sysClr val="window" lastClr="FFFFFF"/>
      </a:lt1>
      <a:dk2>
        <a:srgbClr val="696464"/>
      </a:dk2>
      <a:lt2>
        <a:srgbClr val="E9E5DC"/>
      </a:lt2>
      <a:accent1>
        <a:srgbClr val="900000"/>
      </a:accent1>
      <a:accent2>
        <a:srgbClr val="900000"/>
      </a:accent2>
      <a:accent3>
        <a:srgbClr val="A28E6A"/>
      </a:accent3>
      <a:accent4>
        <a:srgbClr val="956251"/>
      </a:accent4>
      <a:accent5>
        <a:srgbClr val="918485"/>
      </a:accent5>
      <a:accent6>
        <a:srgbClr val="855D5D"/>
      </a:accent6>
      <a:hlink>
        <a:srgbClr val="CC9900"/>
      </a:hlink>
      <a:folHlink>
        <a:srgbClr val="96A9A9"/>
      </a:folHlink>
    </a:clrScheme>
    <a:fontScheme name="Ретр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Ретр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416</TotalTime>
  <Words>489</Words>
  <Application>Microsoft Office PowerPoint</Application>
  <PresentationFormat>Широкоэкранный</PresentationFormat>
  <Paragraphs>43</Paragraphs>
  <Slides>9</Slides>
  <Notes>1</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9</vt:i4>
      </vt:variant>
    </vt:vector>
  </HeadingPairs>
  <TitlesOfParts>
    <vt:vector size="13" baseType="lpstr">
      <vt:lpstr>Calibri</vt:lpstr>
      <vt:lpstr>Calibri Light</vt:lpstr>
      <vt:lpstr>Wingdings</vt:lpstr>
      <vt:lpstr>Ретро</vt:lpstr>
      <vt:lpstr>Тема: VIP visit to my company.</vt:lpstr>
      <vt:lpstr>Content</vt:lpstr>
      <vt:lpstr>About person</vt:lpstr>
      <vt:lpstr>Background</vt:lpstr>
      <vt:lpstr>Career</vt:lpstr>
      <vt:lpstr>Promoted</vt:lpstr>
      <vt:lpstr>Good abilities</vt:lpstr>
      <vt:lpstr>He is the most better, because…</vt:lpstr>
      <vt:lpstr>Thank you for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Тема: .</dc:title>
  <dc:creator>Alexander Podstrechnyy</dc:creator>
  <cp:lastModifiedBy>Alexander Podstrechnyy</cp:lastModifiedBy>
  <cp:revision>223</cp:revision>
  <dcterms:created xsi:type="dcterms:W3CDTF">2021-10-05T14:38:21Z</dcterms:created>
  <dcterms:modified xsi:type="dcterms:W3CDTF">2022-05-16T17:39:08Z</dcterms:modified>
</cp:coreProperties>
</file>